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D4B9-36D7-4E7B-AFD0-E1BB652AA596}" type="datetimeFigureOut">
              <a:rPr lang="en-US" smtClean="0"/>
              <a:t>6/25/2010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35A6-D618-4877-BDD0-FBCA0EF2F51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D4B9-36D7-4E7B-AFD0-E1BB652AA596}" type="datetimeFigureOut">
              <a:rPr lang="en-US" smtClean="0"/>
              <a:t>6/25/2010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35A6-D618-4877-BDD0-FBCA0EF2F51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D4B9-36D7-4E7B-AFD0-E1BB652AA596}" type="datetimeFigureOut">
              <a:rPr lang="en-US" smtClean="0"/>
              <a:t>6/25/2010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35A6-D618-4877-BDD0-FBCA0EF2F51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D4B9-36D7-4E7B-AFD0-E1BB652AA596}" type="datetimeFigureOut">
              <a:rPr lang="en-US" smtClean="0"/>
              <a:t>6/25/2010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35A6-D618-4877-BDD0-FBCA0EF2F51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D4B9-36D7-4E7B-AFD0-E1BB652AA596}" type="datetimeFigureOut">
              <a:rPr lang="en-US" smtClean="0"/>
              <a:t>6/25/2010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35A6-D618-4877-BDD0-FBCA0EF2F51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D4B9-36D7-4E7B-AFD0-E1BB652AA596}" type="datetimeFigureOut">
              <a:rPr lang="en-US" smtClean="0"/>
              <a:t>6/25/2010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35A6-D618-4877-BDD0-FBCA0EF2F51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D4B9-36D7-4E7B-AFD0-E1BB652AA596}" type="datetimeFigureOut">
              <a:rPr lang="en-US" smtClean="0"/>
              <a:t>6/25/2010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35A6-D618-4877-BDD0-FBCA0EF2F51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D4B9-36D7-4E7B-AFD0-E1BB652AA596}" type="datetimeFigureOut">
              <a:rPr lang="en-US" smtClean="0"/>
              <a:t>6/25/2010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35A6-D618-4877-BDD0-FBCA0EF2F51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D4B9-36D7-4E7B-AFD0-E1BB652AA596}" type="datetimeFigureOut">
              <a:rPr lang="en-US" smtClean="0"/>
              <a:t>6/25/2010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35A6-D618-4877-BDD0-FBCA0EF2F51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D4B9-36D7-4E7B-AFD0-E1BB652AA596}" type="datetimeFigureOut">
              <a:rPr lang="en-US" smtClean="0"/>
              <a:t>6/25/2010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35A6-D618-4877-BDD0-FBCA0EF2F51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9D4B9-36D7-4E7B-AFD0-E1BB652AA596}" type="datetimeFigureOut">
              <a:rPr lang="en-US" smtClean="0"/>
              <a:t>6/25/2010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35A6-D618-4877-BDD0-FBCA0EF2F51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9D4B9-36D7-4E7B-AFD0-E1BB652AA596}" type="datetimeFigureOut">
              <a:rPr lang="en-US" smtClean="0"/>
              <a:t>6/25/2010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835A6-D618-4877-BDD0-FBCA0EF2F512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41528" t="49688" r="25536" b="31562"/>
          <a:stretch>
            <a:fillRect/>
          </a:stretch>
        </p:blipFill>
        <p:spPr bwMode="auto">
          <a:xfrm>
            <a:off x="2000232" y="2285992"/>
            <a:ext cx="5586452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Renish</dc:creator>
  <cp:lastModifiedBy>Renish</cp:lastModifiedBy>
  <cp:revision>1</cp:revision>
  <dcterms:created xsi:type="dcterms:W3CDTF">2010-06-25T16:27:34Z</dcterms:created>
  <dcterms:modified xsi:type="dcterms:W3CDTF">2010-06-25T16:28:57Z</dcterms:modified>
</cp:coreProperties>
</file>